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95" r:id="rId5"/>
    <p:sldId id="296" r:id="rId6"/>
    <p:sldId id="297" r:id="rId7"/>
    <p:sldId id="298" r:id="rId8"/>
    <p:sldId id="293" r:id="rId9"/>
    <p:sldId id="292" r:id="rId10"/>
    <p:sldId id="294" r:id="rId11"/>
    <p:sldId id="290" r:id="rId12"/>
    <p:sldId id="291" r:id="rId13"/>
    <p:sldId id="259" r:id="rId14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7A912CE-BD93-48EC-849E-D0A8F928B0F5}">
          <p14:sldIdLst>
            <p14:sldId id="295"/>
            <p14:sldId id="296"/>
            <p14:sldId id="297"/>
            <p14:sldId id="298"/>
            <p14:sldId id="293"/>
            <p14:sldId id="292"/>
            <p14:sldId id="294"/>
            <p14:sldId id="290"/>
            <p14:sldId id="291"/>
            <p14:sldId id="259"/>
          </p14:sldIdLst>
        </p14:section>
        <p14:section name="Reform slides if required" id="{122A7795-FBF8-4046-B469-A7BC5C42DAC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298C5-EC30-844F-B539-19FDF781A569}" type="datetimeFigureOut">
              <a:rPr lang="en-US" smtClean="0"/>
              <a:t>27/11/15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21859-3C07-B845-A410-3EDD798D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21859-3C07-B845-A410-3EDD798D33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3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rp-PPT-Titl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128" y="325691"/>
            <a:ext cx="555585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128" y="1795716"/>
            <a:ext cx="5555855" cy="154763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8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rp-PPT-V2-foo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19725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8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orp-PPT-exp-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1430"/>
            <a:ext cx="6499115" cy="1822521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493289"/>
            <a:ext cx="8229600" cy="311078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rp-PPT-FIN-pa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6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orp-PPT-V2-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19725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6025930" y="5132552"/>
            <a:ext cx="3118069" cy="172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pic>
        <p:nvPicPr>
          <p:cNvPr id="3" name="Picture 4" descr="Corp-PPT-exp-header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0" y="181430"/>
            <a:ext cx="6499115" cy="182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404040"/>
                </a:solidFill>
                <a:latin typeface="Segoe UI"/>
                <a:ea typeface="ＭＳ Ｐゴシック" charset="0"/>
                <a:cs typeface="Segoe UI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404040"/>
                </a:solidFill>
                <a:latin typeface="Segoe UI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404040"/>
                </a:solidFill>
                <a:latin typeface="Segoe UI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404040"/>
                </a:solidFill>
                <a:latin typeface="Segoe UI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404040"/>
                </a:solidFill>
                <a:latin typeface="Segoe UI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858A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858A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858A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858A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493289"/>
            <a:ext cx="8229600" cy="311078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7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pic>
        <p:nvPicPr>
          <p:cNvPr id="1028" name="Picture 1" descr="Corp-PPT-footer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7" r:id="rId4"/>
    <p:sldLayoutId id="2147483688" r:id="rId5"/>
    <p:sldLayoutId id="2147483689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Segoe U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Segoe U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Segoe U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Segoe U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858A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858A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858A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858A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ussell.seaman@sa.gov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4565" y="533112"/>
            <a:ext cx="7781351" cy="147002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Challenging the status quo; Changing, reforming and innovating native vegetation management in SA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4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06" y="110865"/>
            <a:ext cx="8229600" cy="1143000"/>
          </a:xfrm>
        </p:spPr>
        <p:txBody>
          <a:bodyPr/>
          <a:lstStyle/>
          <a:p>
            <a:r>
              <a:rPr lang="en-AU" b="1" dirty="0" smtClean="0">
                <a:solidFill>
                  <a:schemeClr val="bg2">
                    <a:lumMod val="25000"/>
                  </a:schemeClr>
                </a:solidFill>
              </a:rPr>
              <a:t>Welcome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16006" y="830760"/>
            <a:ext cx="469231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Introductions</a:t>
            </a:r>
          </a:p>
          <a:p>
            <a:endParaRPr lang="en-AU" u="sng" dirty="0"/>
          </a:p>
          <a:p>
            <a:r>
              <a:rPr lang="en-AU" u="sng" dirty="0" smtClean="0"/>
              <a:t>Native Vegetation Council Representatives</a:t>
            </a:r>
          </a:p>
          <a:p>
            <a:r>
              <a:rPr lang="en-AU" dirty="0" smtClean="0"/>
              <a:t>Emily</a:t>
            </a:r>
          </a:p>
          <a:p>
            <a:r>
              <a:rPr lang="en-AU" dirty="0" smtClean="0"/>
              <a:t>Maurice</a:t>
            </a:r>
          </a:p>
          <a:p>
            <a:r>
              <a:rPr lang="en-AU" dirty="0" smtClean="0"/>
              <a:t>Penny</a:t>
            </a:r>
          </a:p>
          <a:p>
            <a:r>
              <a:rPr lang="en-AU" dirty="0" err="1" smtClean="0"/>
              <a:t>Emie</a:t>
            </a:r>
            <a:endParaRPr lang="en-AU" dirty="0" smtClean="0"/>
          </a:p>
          <a:p>
            <a:endParaRPr lang="en-AU" dirty="0" smtClean="0"/>
          </a:p>
          <a:p>
            <a:r>
              <a:rPr lang="en-AU" u="sng" dirty="0" smtClean="0"/>
              <a:t>Native Vegetation Management Unit</a:t>
            </a:r>
          </a:p>
          <a:p>
            <a:r>
              <a:rPr lang="en-AU" dirty="0" smtClean="0"/>
              <a:t>Russell</a:t>
            </a:r>
          </a:p>
          <a:p>
            <a:r>
              <a:rPr lang="en-AU" dirty="0" smtClean="0"/>
              <a:t>Melanie</a:t>
            </a:r>
          </a:p>
          <a:p>
            <a:r>
              <a:rPr lang="en-AU" dirty="0" smtClean="0"/>
              <a:t>Adam</a:t>
            </a:r>
          </a:p>
          <a:p>
            <a:endParaRPr lang="en-AU" dirty="0"/>
          </a:p>
          <a:p>
            <a:r>
              <a:rPr lang="en-AU" u="sng" dirty="0" smtClean="0"/>
              <a:t>Conservation and Land Management Branch</a:t>
            </a:r>
          </a:p>
          <a:p>
            <a:r>
              <a:rPr lang="en-AU" dirty="0" smtClean="0"/>
              <a:t>Brenton Grear</a:t>
            </a:r>
          </a:p>
          <a:p>
            <a:r>
              <a:rPr lang="en-AU" dirty="0" smtClean="0"/>
              <a:t>Jody Gates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058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006" y="284850"/>
            <a:ext cx="902799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This session</a:t>
            </a:r>
          </a:p>
          <a:p>
            <a:endParaRPr lang="en-AU" sz="2800" b="1" dirty="0" smtClean="0"/>
          </a:p>
          <a:p>
            <a:endParaRPr lang="en-AU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Overview of what we do </a:t>
            </a:r>
            <a:r>
              <a:rPr lang="en-AU" dirty="0" smtClean="0"/>
              <a:t>- Russ – 10 minutes</a:t>
            </a:r>
          </a:p>
          <a:p>
            <a:endParaRPr lang="en-AU" dirty="0"/>
          </a:p>
          <a:p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Split into three groups </a:t>
            </a:r>
            <a:r>
              <a:rPr lang="en-AU" dirty="0" smtClean="0"/>
              <a:t>– harvest ideas – 15 minutes</a:t>
            </a:r>
          </a:p>
          <a:p>
            <a:endParaRPr lang="en-AU" dirty="0" smtClean="0"/>
          </a:p>
          <a:p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Key messages </a:t>
            </a:r>
            <a:r>
              <a:rPr lang="en-AU" dirty="0" smtClean="0"/>
              <a:t>– Adam/Penny. Mel/Maurice. Jody/</a:t>
            </a:r>
            <a:r>
              <a:rPr lang="en-AU" dirty="0" err="1" smtClean="0"/>
              <a:t>Emie</a:t>
            </a:r>
            <a:r>
              <a:rPr lang="en-AU" dirty="0" smtClean="0"/>
              <a:t> – 5 minutes</a:t>
            </a:r>
          </a:p>
          <a:p>
            <a:endParaRPr lang="en-AU" dirty="0" smtClean="0"/>
          </a:p>
          <a:p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Consultation </a:t>
            </a:r>
          </a:p>
          <a:p>
            <a:endParaRPr lang="en-AU" b="1" dirty="0" smtClean="0"/>
          </a:p>
          <a:p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How to connect with us  </a:t>
            </a:r>
            <a:endParaRPr lang="en-AU" b="1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79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79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94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u="sng" dirty="0" smtClean="0">
                <a:solidFill>
                  <a:schemeClr val="accent3">
                    <a:lumMod val="75000"/>
                  </a:schemeClr>
                </a:solidFill>
              </a:rPr>
              <a:t>Harvesting your ideas</a:t>
            </a:r>
            <a:endParaRPr lang="en-AU" sz="3600" b="1" u="sng" dirty="0" smtClean="0"/>
          </a:p>
          <a:p>
            <a:endParaRPr lang="en-AU" sz="2000" dirty="0" smtClean="0"/>
          </a:p>
          <a:p>
            <a:endParaRPr lang="en-AU" sz="2000" dirty="0" smtClean="0"/>
          </a:p>
          <a:p>
            <a:endParaRPr lang="en-AU" sz="2000" dirty="0"/>
          </a:p>
          <a:p>
            <a:pPr marL="342900" indent="-342900">
              <a:buAutoNum type="arabicParenR"/>
            </a:pPr>
            <a:r>
              <a:rPr lang="en-AU" sz="2400" b="1" u="sng" dirty="0" smtClean="0">
                <a:solidFill>
                  <a:schemeClr val="accent3">
                    <a:lumMod val="50000"/>
                  </a:schemeClr>
                </a:solidFill>
              </a:rPr>
              <a:t>How do we get offsetting to take off? – Significant Environmental Benefit reform</a:t>
            </a:r>
            <a:endParaRPr lang="en-AU" sz="2400" dirty="0" smtClean="0"/>
          </a:p>
          <a:p>
            <a:endParaRPr lang="en-AU" sz="2400" dirty="0" smtClean="0"/>
          </a:p>
          <a:p>
            <a:endParaRPr lang="en-AU" dirty="0" smtClean="0"/>
          </a:p>
          <a:p>
            <a:r>
              <a:rPr lang="en-AU" sz="1600" b="1" dirty="0" smtClean="0"/>
              <a:t>Adam Schutz</a:t>
            </a:r>
          </a:p>
          <a:p>
            <a:pPr algn="ctr"/>
            <a:endParaRPr lang="en-AU" sz="2400" dirty="0" smtClean="0"/>
          </a:p>
          <a:p>
            <a:pPr algn="ctr"/>
            <a:endParaRPr lang="en-AU" sz="2400" dirty="0"/>
          </a:p>
          <a:p>
            <a:r>
              <a:rPr lang="en-AU" sz="2800" b="1" dirty="0" smtClean="0"/>
              <a:t>Question: How do we scale up offsetting and make it 	            more relevant?		</a:t>
            </a:r>
            <a:r>
              <a:rPr lang="en-AU" dirty="0" smtClean="0"/>
              <a:t>		</a:t>
            </a:r>
            <a:r>
              <a:rPr lang="en-AU" dirty="0"/>
              <a:t>	</a:t>
            </a:r>
            <a:endParaRPr lang="en-AU" dirty="0" smtClean="0"/>
          </a:p>
          <a:p>
            <a:r>
              <a:rPr lang="en-AU" dirty="0" smtClean="0"/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642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944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u="sng" dirty="0" smtClean="0">
                <a:solidFill>
                  <a:schemeClr val="accent3">
                    <a:lumMod val="75000"/>
                  </a:schemeClr>
                </a:solidFill>
              </a:rPr>
              <a:t>Harvesting your ideas</a:t>
            </a:r>
            <a:endParaRPr lang="en-AU" sz="3600" b="1" u="sng" dirty="0" smtClean="0"/>
          </a:p>
          <a:p>
            <a:endParaRPr lang="en-AU" sz="2000" dirty="0"/>
          </a:p>
          <a:p>
            <a:r>
              <a:rPr lang="en-AU" dirty="0" smtClean="0"/>
              <a:t>			</a:t>
            </a:r>
            <a:r>
              <a:rPr lang="en-AU" dirty="0"/>
              <a:t>	</a:t>
            </a:r>
            <a:endParaRPr lang="en-AU" dirty="0" smtClean="0"/>
          </a:p>
          <a:p>
            <a:endParaRPr lang="en-AU" sz="2400" dirty="0" smtClean="0"/>
          </a:p>
          <a:p>
            <a:r>
              <a:rPr lang="en-AU" sz="2400" dirty="0" smtClean="0"/>
              <a:t>2)</a:t>
            </a:r>
            <a:r>
              <a:rPr lang="en-AU" sz="2400" b="1" u="sng" dirty="0" smtClean="0">
                <a:solidFill>
                  <a:schemeClr val="accent3">
                    <a:lumMod val="50000"/>
                  </a:schemeClr>
                </a:solidFill>
              </a:rPr>
              <a:t> Clearance and managing risk – Regulatory reforms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b="1" dirty="0" smtClean="0"/>
              <a:t>Jody Gates</a:t>
            </a:r>
          </a:p>
          <a:p>
            <a:endParaRPr lang="en-AU" dirty="0" smtClean="0"/>
          </a:p>
          <a:p>
            <a:endParaRPr lang="en-AU" b="1" dirty="0" smtClean="0"/>
          </a:p>
          <a:p>
            <a:r>
              <a:rPr lang="en-AU" sz="2800" b="1" dirty="0" smtClean="0"/>
              <a:t>Question: How to reduce ‘green tape’ while 					        protecting the environment?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782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944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u="sng" dirty="0" smtClean="0">
                <a:solidFill>
                  <a:schemeClr val="accent3">
                    <a:lumMod val="75000"/>
                  </a:schemeClr>
                </a:solidFill>
              </a:rPr>
              <a:t>Harvesting your ideas</a:t>
            </a:r>
            <a:endParaRPr lang="en-AU" sz="3600" b="1" u="sng" dirty="0" smtClean="0"/>
          </a:p>
          <a:p>
            <a:endParaRPr lang="en-AU" sz="2000" dirty="0" smtClean="0"/>
          </a:p>
          <a:p>
            <a:r>
              <a:rPr lang="en-AU" dirty="0" smtClean="0"/>
              <a:t>			</a:t>
            </a:r>
            <a:r>
              <a:rPr lang="en-AU" dirty="0"/>
              <a:t>	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sz="2400" dirty="0" smtClean="0"/>
              <a:t>3) </a:t>
            </a:r>
            <a:r>
              <a:rPr lang="en-AU" sz="2400" b="1" u="sng" dirty="0" smtClean="0">
                <a:solidFill>
                  <a:schemeClr val="accent3">
                    <a:lumMod val="50000"/>
                  </a:schemeClr>
                </a:solidFill>
              </a:rPr>
              <a:t>Private land incentive programs – legacy and 	opportunities </a:t>
            </a:r>
            <a:r>
              <a:rPr lang="en-AU" sz="2400" b="1" dirty="0" smtClean="0">
                <a:solidFill>
                  <a:schemeClr val="accent3">
                    <a:lumMod val="50000"/>
                  </a:schemeClr>
                </a:solidFill>
              </a:rPr>
              <a:t> 	</a:t>
            </a:r>
            <a:r>
              <a:rPr lang="en-AU" sz="2400" b="1" u="sng" dirty="0" smtClean="0">
                <a:solidFill>
                  <a:schemeClr val="accent3">
                    <a:lumMod val="50000"/>
                  </a:schemeClr>
                </a:solidFill>
              </a:rPr>
              <a:t>for the future</a:t>
            </a:r>
          </a:p>
          <a:p>
            <a:r>
              <a:rPr lang="en-AU" dirty="0" smtClean="0"/>
              <a:t>			</a:t>
            </a:r>
          </a:p>
          <a:p>
            <a:r>
              <a:rPr lang="en-AU" dirty="0" smtClean="0"/>
              <a:t>			</a:t>
            </a:r>
            <a:endParaRPr lang="en-AU" b="1" dirty="0" smtClean="0"/>
          </a:p>
          <a:p>
            <a:r>
              <a:rPr lang="en-AU" b="1" dirty="0" smtClean="0"/>
              <a:t>Melanie Carson</a:t>
            </a:r>
          </a:p>
          <a:p>
            <a:endParaRPr lang="en-AU" b="1" dirty="0" smtClean="0"/>
          </a:p>
          <a:p>
            <a:endParaRPr lang="en-AU" b="1" dirty="0" smtClean="0"/>
          </a:p>
          <a:p>
            <a:r>
              <a:rPr lang="en-AU" sz="2800" b="1" dirty="0" smtClean="0"/>
              <a:t>Question: How do we manage private land for 							conservation and make it worth the 						effort?</a:t>
            </a:r>
            <a:endParaRPr lang="en-AU" sz="2800" dirty="0" smtClean="0"/>
          </a:p>
          <a:p>
            <a:r>
              <a:rPr lang="en-AU" dirty="0" smtClean="0"/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285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944"/>
            <a:ext cx="9144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</a:rPr>
              <a:t>Consultation/Training </a:t>
            </a:r>
            <a:endParaRPr lang="en-AU" sz="3600" b="1" u="sng" dirty="0" smtClean="0"/>
          </a:p>
          <a:p>
            <a:endParaRPr lang="en-AU" sz="2000" dirty="0"/>
          </a:p>
          <a:p>
            <a:r>
              <a:rPr lang="en-AU" dirty="0" smtClean="0"/>
              <a:t>1) </a:t>
            </a:r>
            <a:r>
              <a:rPr lang="en-AU" b="1" u="sng" dirty="0" smtClean="0">
                <a:solidFill>
                  <a:schemeClr val="accent3">
                    <a:lumMod val="50000"/>
                  </a:schemeClr>
                </a:solidFill>
              </a:rPr>
              <a:t>Offset methodologies</a:t>
            </a:r>
            <a:r>
              <a:rPr lang="en-AU" dirty="0" smtClean="0"/>
              <a:t>:</a:t>
            </a:r>
          </a:p>
          <a:p>
            <a:r>
              <a:rPr lang="en-AU" dirty="0"/>
              <a:t>	</a:t>
            </a:r>
            <a:r>
              <a:rPr lang="en-AU" dirty="0" smtClean="0"/>
              <a:t>				</a:t>
            </a:r>
            <a:r>
              <a:rPr lang="en-AU" dirty="0"/>
              <a:t>	</a:t>
            </a:r>
            <a:r>
              <a:rPr lang="en-AU" dirty="0" smtClean="0"/>
              <a:t>Bushland Assessment (previously </a:t>
            </a:r>
            <a:r>
              <a:rPr lang="en-AU" dirty="0" err="1" smtClean="0"/>
              <a:t>BushRat</a:t>
            </a:r>
            <a:r>
              <a:rPr lang="en-AU" dirty="0" smtClean="0"/>
              <a:t>)</a:t>
            </a:r>
          </a:p>
          <a:p>
            <a:r>
              <a:rPr lang="en-AU" dirty="0"/>
              <a:t>	</a:t>
            </a:r>
            <a:r>
              <a:rPr lang="en-AU" dirty="0" smtClean="0"/>
              <a:t>					Rangeland Assessment</a:t>
            </a:r>
          </a:p>
          <a:p>
            <a:r>
              <a:rPr lang="en-AU" dirty="0" smtClean="0"/>
              <a:t>						Scattered Tree Assessment</a:t>
            </a:r>
          </a:p>
          <a:p>
            <a:endParaRPr lang="en-AU" dirty="0"/>
          </a:p>
          <a:p>
            <a:r>
              <a:rPr lang="en-AU" dirty="0" smtClean="0"/>
              <a:t>		</a:t>
            </a:r>
            <a:r>
              <a:rPr lang="en-AU" dirty="0"/>
              <a:t>	</a:t>
            </a:r>
            <a:r>
              <a:rPr lang="en-AU" dirty="0" smtClean="0"/>
              <a:t>			</a:t>
            </a:r>
            <a:r>
              <a:rPr lang="en-AU" b="1" dirty="0" smtClean="0"/>
              <a:t>Training modules – February 2016</a:t>
            </a:r>
            <a:endParaRPr lang="en-AU" b="1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2) </a:t>
            </a:r>
            <a:r>
              <a:rPr lang="en-AU" b="1" u="sng" dirty="0" smtClean="0">
                <a:solidFill>
                  <a:schemeClr val="accent3">
                    <a:lumMod val="50000"/>
                  </a:schemeClr>
                </a:solidFill>
              </a:rPr>
              <a:t>Significant Offset Policy</a:t>
            </a:r>
          </a:p>
          <a:p>
            <a:r>
              <a:rPr lang="en-AU" dirty="0" smtClean="0"/>
              <a:t>					</a:t>
            </a:r>
            <a:r>
              <a:rPr lang="en-AU" dirty="0"/>
              <a:t>	 </a:t>
            </a:r>
            <a:r>
              <a:rPr lang="en-AU" b="1" dirty="0"/>
              <a:t>Consultation period - November – December </a:t>
            </a:r>
            <a:r>
              <a:rPr lang="en-AU" b="1" dirty="0" smtClean="0"/>
              <a:t>2015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3) </a:t>
            </a:r>
            <a:r>
              <a:rPr lang="en-AU" b="1" u="sng" dirty="0" smtClean="0">
                <a:solidFill>
                  <a:schemeClr val="accent3">
                    <a:lumMod val="50000"/>
                  </a:schemeClr>
                </a:solidFill>
              </a:rPr>
              <a:t>Regulations for permitted clearance</a:t>
            </a:r>
          </a:p>
          <a:p>
            <a:r>
              <a:rPr lang="en-AU" dirty="0"/>
              <a:t>	</a:t>
            </a:r>
            <a:r>
              <a:rPr lang="en-AU" dirty="0" smtClean="0"/>
              <a:t>					</a:t>
            </a:r>
            <a:r>
              <a:rPr lang="en-AU" b="1" dirty="0" smtClean="0"/>
              <a:t>Draft Regulations – February – March 2016</a:t>
            </a:r>
          </a:p>
          <a:p>
            <a:r>
              <a:rPr lang="en-AU" b="1" dirty="0"/>
              <a:t>	</a:t>
            </a:r>
            <a:r>
              <a:rPr lang="en-AU" b="1" dirty="0" smtClean="0"/>
              <a:t>					Supporting policy – April – May 2016</a:t>
            </a:r>
            <a:endParaRPr lang="en-AU" b="1" dirty="0"/>
          </a:p>
          <a:p>
            <a:endParaRPr lang="en-AU" dirty="0"/>
          </a:p>
          <a:p>
            <a:r>
              <a:rPr lang="en-AU" dirty="0" smtClean="0"/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976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3773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u="sng" dirty="0" smtClean="0">
                <a:solidFill>
                  <a:schemeClr val="accent3">
                    <a:lumMod val="50000"/>
                  </a:schemeClr>
                </a:solidFill>
              </a:rPr>
              <a:t>How to get involved</a:t>
            </a:r>
          </a:p>
          <a:p>
            <a:endParaRPr lang="en-AU" sz="2400" b="1" dirty="0" smtClean="0"/>
          </a:p>
          <a:p>
            <a:endParaRPr lang="en-AU" sz="2400" dirty="0"/>
          </a:p>
          <a:p>
            <a:r>
              <a:rPr lang="en-AU" sz="2400" dirty="0" smtClean="0"/>
              <a:t>1)	E-news – </a:t>
            </a:r>
            <a:r>
              <a:rPr lang="en-A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nvc@sa.gov.au</a:t>
            </a:r>
          </a:p>
          <a:p>
            <a:endParaRPr lang="en-AU" sz="2400" dirty="0" smtClean="0"/>
          </a:p>
          <a:p>
            <a:r>
              <a:rPr lang="en-AU" sz="2400" dirty="0" smtClean="0"/>
              <a:t>2)	Look out on the Your say website (</a:t>
            </a:r>
            <a:r>
              <a:rPr lang="en-A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yoursay.sa.gov.au</a:t>
            </a:r>
            <a:r>
              <a:rPr lang="en-AU" sz="2400" dirty="0" smtClean="0"/>
              <a:t>)</a:t>
            </a:r>
          </a:p>
          <a:p>
            <a:endParaRPr lang="en-AU" sz="2400" dirty="0" smtClean="0"/>
          </a:p>
          <a:p>
            <a:r>
              <a:rPr lang="en-AU" sz="2400" dirty="0" smtClean="0"/>
              <a:t>3)	We can come to you and discuss </a:t>
            </a:r>
          </a:p>
          <a:p>
            <a:endParaRPr lang="en-AU" sz="2400" dirty="0" smtClean="0"/>
          </a:p>
          <a:p>
            <a:r>
              <a:rPr lang="en-AU" sz="2400" dirty="0" smtClean="0"/>
              <a:t>4)	Please leave your details after this session</a:t>
            </a:r>
            <a:endParaRPr lang="en-AU" sz="2400" dirty="0"/>
          </a:p>
          <a:p>
            <a:endParaRPr lang="en-AU" dirty="0" smtClean="0"/>
          </a:p>
          <a:p>
            <a:endParaRPr lang="en-AU" dirty="0"/>
          </a:p>
          <a:p>
            <a:endParaRPr lang="en-AU" sz="2000" dirty="0" smtClean="0"/>
          </a:p>
          <a:p>
            <a:r>
              <a:rPr lang="en-AU" sz="2000" b="1" i="1" dirty="0" smtClean="0"/>
              <a:t>Further follow up</a:t>
            </a:r>
            <a:endParaRPr lang="en-AU" sz="2000" b="1" i="1" dirty="0"/>
          </a:p>
          <a:p>
            <a:r>
              <a:rPr lang="en-AU" sz="2000" dirty="0" smtClean="0"/>
              <a:t>Contact: Russell Seaman, Manager, 0429 678 741. </a:t>
            </a:r>
            <a:r>
              <a:rPr lang="en-AU" sz="2000" dirty="0" smtClean="0">
                <a:hlinkClick r:id="rId2"/>
              </a:rPr>
              <a:t>Russell.seaman@sa.gov.au</a:t>
            </a:r>
            <a:endParaRPr lang="en-AU" sz="2000" dirty="0" smtClean="0"/>
          </a:p>
          <a:p>
            <a:endParaRPr lang="en-AU" dirty="0"/>
          </a:p>
          <a:p>
            <a:r>
              <a:rPr lang="en-AU" dirty="0" smtClean="0"/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755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91783 DEWNR PPT Nov 2012 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A7BBCBAA20D459F6389D70240C8BF" ma:contentTypeVersion="" ma:contentTypeDescription="Create a new document." ma:contentTypeScope="" ma:versionID="675fafcf40443e729639d3e7962534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0E2E3C-BB64-4A24-8EB1-8C9DB3FFA1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4946C2B-D8DC-4EBA-AF75-709054A465AE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4693CA-4CB2-47EA-AD1E-5CAB972BBE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91783 DEWNR PPT Nov 2012 V3.pot</Template>
  <TotalTime>1305</TotalTime>
  <Words>137</Words>
  <Application>Microsoft Macintosh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91783 DEWNR PPT Nov 2012 V3</vt:lpstr>
      <vt:lpstr>Challenging the status quo; Changing, reforming and innovating native vegetation management in SA</vt:lpstr>
      <vt:lpstr>Welcome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Environment and Heritage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Golding</dc:creator>
  <cp:lastModifiedBy>Anita</cp:lastModifiedBy>
  <cp:revision>93</cp:revision>
  <cp:lastPrinted>2014-05-15T04:56:53Z</cp:lastPrinted>
  <dcterms:created xsi:type="dcterms:W3CDTF">2012-09-03T05:40:08Z</dcterms:created>
  <dcterms:modified xsi:type="dcterms:W3CDTF">2015-11-26T23:19:07Z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0x010100D81A7BBCBAA20D459F6389D70240C8BF</vt:lpwstr>
  </property>
</Properties>
</file>